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9" r:id="rId2"/>
    <p:sldId id="269" r:id="rId3"/>
    <p:sldId id="300" r:id="rId4"/>
    <p:sldId id="335" r:id="rId5"/>
    <p:sldId id="263" r:id="rId6"/>
    <p:sldId id="320" r:id="rId7"/>
    <p:sldId id="326" r:id="rId8"/>
    <p:sldId id="321" r:id="rId9"/>
    <p:sldId id="322" r:id="rId10"/>
    <p:sldId id="324" r:id="rId11"/>
    <p:sldId id="325" r:id="rId12"/>
    <p:sldId id="292" r:id="rId13"/>
    <p:sldId id="327" r:id="rId14"/>
    <p:sldId id="286" r:id="rId15"/>
    <p:sldId id="328" r:id="rId16"/>
    <p:sldId id="329" r:id="rId17"/>
    <p:sldId id="330" r:id="rId18"/>
    <p:sldId id="331" r:id="rId19"/>
    <p:sldId id="332" r:id="rId20"/>
    <p:sldId id="333" r:id="rId21"/>
    <p:sldId id="317" r:id="rId22"/>
    <p:sldId id="33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8E"/>
    <a:srgbClr val="D4F4FF"/>
    <a:srgbClr val="B18756"/>
    <a:srgbClr val="FC47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3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552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02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87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3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44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768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341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8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37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61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7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61CDEA-D686-0C41-8DC8-7633483955AA}" type="datetimeFigureOut">
              <a:rPr lang="en-US" smtClean="0"/>
              <a:t>6/29/24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E479B1-8C04-9947-9D20-5900A63AE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90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8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58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9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925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4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09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772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861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7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379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349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3744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619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19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60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59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34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1303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11</cp:revision>
  <dcterms:created xsi:type="dcterms:W3CDTF">2024-06-28T17:28:05Z</dcterms:created>
  <dcterms:modified xsi:type="dcterms:W3CDTF">2024-06-29T15:13:12Z</dcterms:modified>
</cp:coreProperties>
</file>